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.xml" ContentType="application/inkml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2"/>
  </p:notesMasterIdLst>
  <p:sldIdLst>
    <p:sldId id="256" r:id="rId2"/>
    <p:sldId id="266" r:id="rId3"/>
    <p:sldId id="302" r:id="rId4"/>
    <p:sldId id="303" r:id="rId5"/>
    <p:sldId id="304" r:id="rId6"/>
    <p:sldId id="301" r:id="rId7"/>
    <p:sldId id="305" r:id="rId8"/>
    <p:sldId id="260" r:id="rId9"/>
    <p:sldId id="306" r:id="rId10"/>
    <p:sldId id="307" r:id="rId11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Varela Round" pitchFamily="2" charset="-79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588427-0A2D-4931-8975-7DDC3CE94B41}">
  <a:tblStyle styleId="{2B588427-0A2D-4931-8975-7DDC3CE94B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10T19:27:22.75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35 1244 24575,'27'0'0,"2"0"0,8 0 0,13 0 0,13 1 0,30 6 0,-37-1 0,3 1 0,4 3 0,2 2 0,2 0 0,0 1 0,-8-1 0,-1 0 0,-5 0 0,-1-1 0,34 8 0,-12-1 0,-8-2 0,-2-1 0,2-1 0,7-3 0,4-1 0,-5-4 0,-9-4 0,-17 0 0,-14 0 0,-9 0 0,-7-1 0,-5 0 0,-5 0 0,-4 0 0,-2-2 0,-2-2 0,0-3 0,-3-3 0,-3-8 0,-2-3 0,-2-1 0,2 0 0,2 4 0,0-2 0,2-8 0,1-12 0,-1-18 0,-1-14 0,0-7 0,-1 2 0,2 11 0,0 9 0,-1 7 0,2 3 0,0-1 0,-1 3 0,0-2 0,-1 2 0,4-1 0,0-5 0,1-10 0,-1-11 0,0-5 0,2 4 0,0 14 0,-1 19 0,0 15 0,-2 10 0,2 3 0,1 0 0,1-2 0,0 2 0,0 2 0,-2 4 0,1 2 0,-1 2 0,-1 1 0,-1 0 0,-7 0 0,-12 0 0,-22-2 0,-21-3 0,-11-2 0,1 0 0,15 2 0,14 3 0,13 2 0,1 0 0,-4 1 0,-11 3 0,-14 2 0,-7 0 0,-6 2 0,2-4 0,8-1 0,7 1 0,6-1 0,3 1 0,1 2 0,2-2 0,5 0 0,1 0 0,-1-2 0,-5 1 0,-4 0 0,2 0 0,10 1 0,10-2 0,11 1 0,8 0 0,4 0 0,4 3 0,1 2 0,0 2 0,0 5 0,0 5 0,1 4 0,2 4 0,3 0 0,1 1 0,0-2 0,0-2 0,1-3 0,0-3 0,-2-1 0,0-1 0,-3-2 0,-2 1 0,1-1 0,-1 1 0,0 1 0,1 1 0,-1 3 0,0-1 0,-1 3 0,0 0 0,0 2 0,0-1 0,0-2 0,0-3 0,0-2 0,0-3 0,0-1 0,0-1 0,0 0 0,0-1 0,0-1 0,0 1 0,0 1 0,0 0 0,0 1 0,0-1 0,0 1 0,0-1 0,0 1 0,0-1 0,-2 2 0,1 2 0,-3 3 0,1 0 0,1 0 0,-1-1 0,1-1 0,0 1 0,1-2 0,1-1 0,0-1 0,0-2 0,0 0 0,0 1 0,0-1 0,0 1 0,0-1 0,-2 1 0,1-1 0,-1 0 0,-1-2 0,1-2 0,1-3 0,0-1 0,1-1 0,0 0 0,0 0 0,0-1 0,0 2 0,0-1-1696,0-13 0,0 9 0,0-12 0</inkml:trace>
</inkml:ink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7755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99f2f57a71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99f2f57a71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99f2f57a71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99f2f57a71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1144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99f2f57a71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99f2f57a71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4570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99f2f57a71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99f2f57a71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3142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99f2f57a71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99f2f57a71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6025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99f2f57a71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99f2f57a71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67623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bd6c00e730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bd6c00e730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5377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FD96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914057" y="67463"/>
            <a:ext cx="1137830" cy="861541"/>
            <a:chOff x="2625225" y="855400"/>
            <a:chExt cx="1307700" cy="899687"/>
          </a:xfrm>
        </p:grpSpPr>
        <p:sp>
          <p:nvSpPr>
            <p:cNvPr id="10" name="Google Shape;10;p2"/>
            <p:cNvSpPr/>
            <p:nvPr/>
          </p:nvSpPr>
          <p:spPr>
            <a:xfrm>
              <a:off x="2625225" y="855400"/>
              <a:ext cx="619500" cy="658800"/>
            </a:xfrm>
            <a:prstGeom prst="roundRect">
              <a:avLst>
                <a:gd name="adj" fmla="val 62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625225" y="986787"/>
              <a:ext cx="1307700" cy="768300"/>
            </a:xfrm>
            <a:prstGeom prst="roundRect">
              <a:avLst>
                <a:gd name="adj" fmla="val 5762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9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12;p2"/>
          <p:cNvGrpSpPr/>
          <p:nvPr/>
        </p:nvGrpSpPr>
        <p:grpSpPr>
          <a:xfrm>
            <a:off x="66432" y="1150463"/>
            <a:ext cx="1137830" cy="861541"/>
            <a:chOff x="2625225" y="855400"/>
            <a:chExt cx="1307700" cy="899687"/>
          </a:xfrm>
        </p:grpSpPr>
        <p:sp>
          <p:nvSpPr>
            <p:cNvPr id="13" name="Google Shape;13;p2"/>
            <p:cNvSpPr/>
            <p:nvPr/>
          </p:nvSpPr>
          <p:spPr>
            <a:xfrm>
              <a:off x="2625225" y="855400"/>
              <a:ext cx="619500" cy="658800"/>
            </a:xfrm>
            <a:prstGeom prst="roundRect">
              <a:avLst>
                <a:gd name="adj" fmla="val 62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625225" y="986787"/>
              <a:ext cx="1307700" cy="768300"/>
            </a:xfrm>
            <a:prstGeom prst="roundRect">
              <a:avLst>
                <a:gd name="adj" fmla="val 5762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9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323275" y="322475"/>
            <a:ext cx="8490434" cy="4491900"/>
            <a:chOff x="323275" y="322475"/>
            <a:chExt cx="8490434" cy="4491900"/>
          </a:xfrm>
        </p:grpSpPr>
        <p:sp>
          <p:nvSpPr>
            <p:cNvPr id="16" name="Google Shape;16;p2"/>
            <p:cNvSpPr/>
            <p:nvPr/>
          </p:nvSpPr>
          <p:spPr>
            <a:xfrm>
              <a:off x="323275" y="322475"/>
              <a:ext cx="8482800" cy="4491900"/>
            </a:xfrm>
            <a:prstGeom prst="roundRect">
              <a:avLst>
                <a:gd name="adj" fmla="val 2739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42875" dir="2640000" algn="bl" rotWithShape="0">
                <a:srgbClr val="2D2E27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17;p2"/>
            <p:cNvGrpSpPr/>
            <p:nvPr/>
          </p:nvGrpSpPr>
          <p:grpSpPr>
            <a:xfrm flipH="1">
              <a:off x="331504" y="469451"/>
              <a:ext cx="8482204" cy="530259"/>
              <a:chOff x="716550" y="1893994"/>
              <a:chExt cx="7697100" cy="481179"/>
            </a:xfrm>
          </p:grpSpPr>
          <p:cxnSp>
            <p:nvCxnSpPr>
              <p:cNvPr id="18" name="Google Shape;18;p2"/>
              <p:cNvCxnSpPr/>
              <p:nvPr/>
            </p:nvCxnSpPr>
            <p:spPr>
              <a:xfrm>
                <a:off x="716550" y="2375173"/>
                <a:ext cx="7697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" name="Google Shape;19;p2"/>
              <p:cNvSpPr/>
              <p:nvPr/>
            </p:nvSpPr>
            <p:spPr>
              <a:xfrm>
                <a:off x="7471295" y="1893994"/>
                <a:ext cx="140400" cy="1404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7768543" y="1893994"/>
                <a:ext cx="140400" cy="1404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065792" y="1893994"/>
                <a:ext cx="140400" cy="1404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172975" y="1367705"/>
            <a:ext cx="6798000" cy="18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2466375" y="3490382"/>
            <a:ext cx="42111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4" name="Google Shape;24;p2"/>
          <p:cNvGrpSpPr/>
          <p:nvPr/>
        </p:nvGrpSpPr>
        <p:grpSpPr>
          <a:xfrm>
            <a:off x="142632" y="3214726"/>
            <a:ext cx="1137830" cy="861541"/>
            <a:chOff x="2625225" y="855400"/>
            <a:chExt cx="1307700" cy="899687"/>
          </a:xfrm>
        </p:grpSpPr>
        <p:sp>
          <p:nvSpPr>
            <p:cNvPr id="25" name="Google Shape;25;p2"/>
            <p:cNvSpPr/>
            <p:nvPr/>
          </p:nvSpPr>
          <p:spPr>
            <a:xfrm>
              <a:off x="2625225" y="855400"/>
              <a:ext cx="619500" cy="658800"/>
            </a:xfrm>
            <a:prstGeom prst="roundRect">
              <a:avLst>
                <a:gd name="adj" fmla="val 62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625225" y="986787"/>
              <a:ext cx="1307700" cy="768300"/>
            </a:xfrm>
            <a:prstGeom prst="roundRect">
              <a:avLst>
                <a:gd name="adj" fmla="val 5762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9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7865119" y="3675826"/>
            <a:ext cx="1137830" cy="861541"/>
            <a:chOff x="2625225" y="855400"/>
            <a:chExt cx="1307700" cy="899687"/>
          </a:xfrm>
        </p:grpSpPr>
        <p:sp>
          <p:nvSpPr>
            <p:cNvPr id="28" name="Google Shape;28;p2"/>
            <p:cNvSpPr/>
            <p:nvPr/>
          </p:nvSpPr>
          <p:spPr>
            <a:xfrm>
              <a:off x="2625225" y="855400"/>
              <a:ext cx="619500" cy="658800"/>
            </a:xfrm>
            <a:prstGeom prst="roundRect">
              <a:avLst>
                <a:gd name="adj" fmla="val 62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625225" y="986787"/>
              <a:ext cx="1307700" cy="768300"/>
            </a:xfrm>
            <a:prstGeom prst="roundRect">
              <a:avLst>
                <a:gd name="adj" fmla="val 5762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9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5"/>
          <p:cNvGrpSpPr/>
          <p:nvPr/>
        </p:nvGrpSpPr>
        <p:grpSpPr>
          <a:xfrm>
            <a:off x="323275" y="322475"/>
            <a:ext cx="8490434" cy="4491900"/>
            <a:chOff x="323275" y="322475"/>
            <a:chExt cx="8490434" cy="4491900"/>
          </a:xfrm>
        </p:grpSpPr>
        <p:sp>
          <p:nvSpPr>
            <p:cNvPr id="59" name="Google Shape;59;p5"/>
            <p:cNvSpPr/>
            <p:nvPr/>
          </p:nvSpPr>
          <p:spPr>
            <a:xfrm>
              <a:off x="323275" y="322475"/>
              <a:ext cx="8482800" cy="4491900"/>
            </a:xfrm>
            <a:prstGeom prst="roundRect">
              <a:avLst>
                <a:gd name="adj" fmla="val 2739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42875" dir="2640000" algn="bl" rotWithShape="0">
                <a:srgbClr val="2D2E27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" name="Google Shape;60;p5"/>
            <p:cNvGrpSpPr/>
            <p:nvPr/>
          </p:nvGrpSpPr>
          <p:grpSpPr>
            <a:xfrm flipH="1">
              <a:off x="331504" y="469451"/>
              <a:ext cx="8482204" cy="530259"/>
              <a:chOff x="716550" y="1893994"/>
              <a:chExt cx="7697100" cy="481179"/>
            </a:xfrm>
          </p:grpSpPr>
          <p:cxnSp>
            <p:nvCxnSpPr>
              <p:cNvPr id="61" name="Google Shape;61;p5"/>
              <p:cNvCxnSpPr/>
              <p:nvPr/>
            </p:nvCxnSpPr>
            <p:spPr>
              <a:xfrm>
                <a:off x="716550" y="2375173"/>
                <a:ext cx="7697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62" name="Google Shape;62;p5"/>
              <p:cNvSpPr/>
              <p:nvPr/>
            </p:nvSpPr>
            <p:spPr>
              <a:xfrm>
                <a:off x="7471295" y="1893994"/>
                <a:ext cx="140400" cy="1404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5"/>
              <p:cNvSpPr/>
              <p:nvPr/>
            </p:nvSpPr>
            <p:spPr>
              <a:xfrm>
                <a:off x="7768543" y="1893994"/>
                <a:ext cx="140400" cy="1404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5"/>
              <p:cNvSpPr/>
              <p:nvPr/>
            </p:nvSpPr>
            <p:spPr>
              <a:xfrm>
                <a:off x="8065792" y="1893994"/>
                <a:ext cx="140400" cy="1404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5" name="Google Shape;65;p5"/>
          <p:cNvSpPr txBox="1">
            <a:spLocks noGrp="1"/>
          </p:cNvSpPr>
          <p:nvPr>
            <p:ph type="title"/>
          </p:nvPr>
        </p:nvSpPr>
        <p:spPr>
          <a:xfrm>
            <a:off x="1924624" y="2775447"/>
            <a:ext cx="1926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title" idx="2"/>
          </p:nvPr>
        </p:nvSpPr>
        <p:spPr>
          <a:xfrm>
            <a:off x="5280898" y="2775447"/>
            <a:ext cx="1926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subTitle" idx="1"/>
          </p:nvPr>
        </p:nvSpPr>
        <p:spPr>
          <a:xfrm>
            <a:off x="5073175" y="3460195"/>
            <a:ext cx="2357100" cy="7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subTitle" idx="3"/>
          </p:nvPr>
        </p:nvSpPr>
        <p:spPr>
          <a:xfrm>
            <a:off x="1716925" y="3460195"/>
            <a:ext cx="2357100" cy="7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title" idx="4"/>
          </p:nvPr>
        </p:nvSpPr>
        <p:spPr>
          <a:xfrm>
            <a:off x="720025" y="529923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16"/>
          <p:cNvGrpSpPr/>
          <p:nvPr/>
        </p:nvGrpSpPr>
        <p:grpSpPr>
          <a:xfrm>
            <a:off x="323275" y="322475"/>
            <a:ext cx="8490434" cy="4491900"/>
            <a:chOff x="323275" y="322475"/>
            <a:chExt cx="8490434" cy="4491900"/>
          </a:xfrm>
        </p:grpSpPr>
        <p:sp>
          <p:nvSpPr>
            <p:cNvPr id="230" name="Google Shape;230;p16"/>
            <p:cNvSpPr/>
            <p:nvPr/>
          </p:nvSpPr>
          <p:spPr>
            <a:xfrm>
              <a:off x="323275" y="322475"/>
              <a:ext cx="8482800" cy="4491900"/>
            </a:xfrm>
            <a:prstGeom prst="roundRect">
              <a:avLst>
                <a:gd name="adj" fmla="val 2739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42875" dir="2640000" algn="bl" rotWithShape="0">
                <a:srgbClr val="2D2E27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" name="Google Shape;231;p16"/>
            <p:cNvGrpSpPr/>
            <p:nvPr/>
          </p:nvGrpSpPr>
          <p:grpSpPr>
            <a:xfrm flipH="1">
              <a:off x="331504" y="469451"/>
              <a:ext cx="8482204" cy="530259"/>
              <a:chOff x="716550" y="1893994"/>
              <a:chExt cx="7697100" cy="481179"/>
            </a:xfrm>
          </p:grpSpPr>
          <p:cxnSp>
            <p:nvCxnSpPr>
              <p:cNvPr id="232" name="Google Shape;232;p16"/>
              <p:cNvCxnSpPr/>
              <p:nvPr/>
            </p:nvCxnSpPr>
            <p:spPr>
              <a:xfrm>
                <a:off x="716550" y="2375173"/>
                <a:ext cx="7697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33" name="Google Shape;233;p16"/>
              <p:cNvSpPr/>
              <p:nvPr/>
            </p:nvSpPr>
            <p:spPr>
              <a:xfrm>
                <a:off x="7471295" y="1893994"/>
                <a:ext cx="140400" cy="1404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16"/>
              <p:cNvSpPr/>
              <p:nvPr/>
            </p:nvSpPr>
            <p:spPr>
              <a:xfrm>
                <a:off x="7768543" y="1893994"/>
                <a:ext cx="140400" cy="1404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16"/>
              <p:cNvSpPr/>
              <p:nvPr/>
            </p:nvSpPr>
            <p:spPr>
              <a:xfrm>
                <a:off x="8065792" y="1893994"/>
                <a:ext cx="140400" cy="1404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 flipH="1">
            <a:off x="4582025" y="1439448"/>
            <a:ext cx="3852000" cy="15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16"/>
          <p:cNvSpPr txBox="1">
            <a:spLocks noGrp="1"/>
          </p:cNvSpPr>
          <p:nvPr>
            <p:ph type="subTitle" idx="1"/>
          </p:nvPr>
        </p:nvSpPr>
        <p:spPr>
          <a:xfrm flipH="1">
            <a:off x="4582025" y="3018900"/>
            <a:ext cx="3852000" cy="121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1_2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p25"/>
          <p:cNvGrpSpPr/>
          <p:nvPr/>
        </p:nvGrpSpPr>
        <p:grpSpPr>
          <a:xfrm>
            <a:off x="323275" y="322475"/>
            <a:ext cx="8490434" cy="4491900"/>
            <a:chOff x="323275" y="322475"/>
            <a:chExt cx="8490434" cy="4491900"/>
          </a:xfrm>
        </p:grpSpPr>
        <p:sp>
          <p:nvSpPr>
            <p:cNvPr id="381" name="Google Shape;381;p25"/>
            <p:cNvSpPr/>
            <p:nvPr/>
          </p:nvSpPr>
          <p:spPr>
            <a:xfrm>
              <a:off x="323275" y="322475"/>
              <a:ext cx="8482800" cy="4491900"/>
            </a:xfrm>
            <a:prstGeom prst="roundRect">
              <a:avLst>
                <a:gd name="adj" fmla="val 2739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42875" dir="2640000" algn="bl" rotWithShape="0">
                <a:srgbClr val="2D2E27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2" name="Google Shape;382;p25"/>
            <p:cNvGrpSpPr/>
            <p:nvPr/>
          </p:nvGrpSpPr>
          <p:grpSpPr>
            <a:xfrm flipH="1">
              <a:off x="331504" y="469451"/>
              <a:ext cx="8482204" cy="530259"/>
              <a:chOff x="716550" y="1893994"/>
              <a:chExt cx="7697100" cy="481179"/>
            </a:xfrm>
          </p:grpSpPr>
          <p:cxnSp>
            <p:nvCxnSpPr>
              <p:cNvPr id="383" name="Google Shape;383;p25"/>
              <p:cNvCxnSpPr/>
              <p:nvPr/>
            </p:nvCxnSpPr>
            <p:spPr>
              <a:xfrm>
                <a:off x="716550" y="2375173"/>
                <a:ext cx="7697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84" name="Google Shape;384;p25"/>
              <p:cNvSpPr/>
              <p:nvPr/>
            </p:nvSpPr>
            <p:spPr>
              <a:xfrm>
                <a:off x="7471295" y="1893994"/>
                <a:ext cx="140400" cy="1404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5"/>
              <p:cNvSpPr/>
              <p:nvPr/>
            </p:nvSpPr>
            <p:spPr>
              <a:xfrm>
                <a:off x="7768543" y="1893994"/>
                <a:ext cx="140400" cy="1404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5"/>
              <p:cNvSpPr/>
              <p:nvPr/>
            </p:nvSpPr>
            <p:spPr>
              <a:xfrm>
                <a:off x="8065792" y="1893994"/>
                <a:ext cx="140400" cy="1404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">
    <p:bg>
      <p:bgPr>
        <a:solidFill>
          <a:srgbClr val="FFD966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oogle Shape;388;p26"/>
          <p:cNvGrpSpPr/>
          <p:nvPr/>
        </p:nvGrpSpPr>
        <p:grpSpPr>
          <a:xfrm>
            <a:off x="7103119" y="67463"/>
            <a:ext cx="1137830" cy="861541"/>
            <a:chOff x="2625225" y="855400"/>
            <a:chExt cx="1307700" cy="899687"/>
          </a:xfrm>
        </p:grpSpPr>
        <p:sp>
          <p:nvSpPr>
            <p:cNvPr id="389" name="Google Shape;389;p26"/>
            <p:cNvSpPr/>
            <p:nvPr/>
          </p:nvSpPr>
          <p:spPr>
            <a:xfrm>
              <a:off x="2625225" y="855400"/>
              <a:ext cx="619500" cy="658800"/>
            </a:xfrm>
            <a:prstGeom prst="roundRect">
              <a:avLst>
                <a:gd name="adj" fmla="val 62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6"/>
            <p:cNvSpPr/>
            <p:nvPr/>
          </p:nvSpPr>
          <p:spPr>
            <a:xfrm>
              <a:off x="2625225" y="986787"/>
              <a:ext cx="1307700" cy="768300"/>
            </a:xfrm>
            <a:prstGeom prst="roundRect">
              <a:avLst>
                <a:gd name="adj" fmla="val 5762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9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1" name="Google Shape;391;p26"/>
          <p:cNvGrpSpPr/>
          <p:nvPr/>
        </p:nvGrpSpPr>
        <p:grpSpPr>
          <a:xfrm>
            <a:off x="66432" y="1150463"/>
            <a:ext cx="1137830" cy="861541"/>
            <a:chOff x="2625225" y="855400"/>
            <a:chExt cx="1307700" cy="899687"/>
          </a:xfrm>
        </p:grpSpPr>
        <p:sp>
          <p:nvSpPr>
            <p:cNvPr id="392" name="Google Shape;392;p26"/>
            <p:cNvSpPr/>
            <p:nvPr/>
          </p:nvSpPr>
          <p:spPr>
            <a:xfrm>
              <a:off x="2625225" y="855400"/>
              <a:ext cx="619500" cy="658800"/>
            </a:xfrm>
            <a:prstGeom prst="roundRect">
              <a:avLst>
                <a:gd name="adj" fmla="val 62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6"/>
            <p:cNvSpPr/>
            <p:nvPr/>
          </p:nvSpPr>
          <p:spPr>
            <a:xfrm>
              <a:off x="2625225" y="986787"/>
              <a:ext cx="1307700" cy="768300"/>
            </a:xfrm>
            <a:prstGeom prst="roundRect">
              <a:avLst>
                <a:gd name="adj" fmla="val 5762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9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" name="Google Shape;394;p26"/>
          <p:cNvGrpSpPr/>
          <p:nvPr/>
        </p:nvGrpSpPr>
        <p:grpSpPr>
          <a:xfrm>
            <a:off x="323275" y="322475"/>
            <a:ext cx="8490434" cy="4491900"/>
            <a:chOff x="323275" y="322475"/>
            <a:chExt cx="8490434" cy="4491900"/>
          </a:xfrm>
        </p:grpSpPr>
        <p:sp>
          <p:nvSpPr>
            <p:cNvPr id="395" name="Google Shape;395;p26"/>
            <p:cNvSpPr/>
            <p:nvPr/>
          </p:nvSpPr>
          <p:spPr>
            <a:xfrm>
              <a:off x="323275" y="322475"/>
              <a:ext cx="8482800" cy="4491900"/>
            </a:xfrm>
            <a:prstGeom prst="roundRect">
              <a:avLst>
                <a:gd name="adj" fmla="val 2739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142875" dir="2640000" algn="bl" rotWithShape="0">
                <a:srgbClr val="2D2E27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6" name="Google Shape;396;p26"/>
            <p:cNvGrpSpPr/>
            <p:nvPr/>
          </p:nvGrpSpPr>
          <p:grpSpPr>
            <a:xfrm flipH="1">
              <a:off x="331504" y="469451"/>
              <a:ext cx="8482204" cy="530259"/>
              <a:chOff x="716550" y="1893994"/>
              <a:chExt cx="7697100" cy="481179"/>
            </a:xfrm>
          </p:grpSpPr>
          <p:cxnSp>
            <p:nvCxnSpPr>
              <p:cNvPr id="397" name="Google Shape;397;p26"/>
              <p:cNvCxnSpPr/>
              <p:nvPr/>
            </p:nvCxnSpPr>
            <p:spPr>
              <a:xfrm>
                <a:off x="716550" y="2375173"/>
                <a:ext cx="7697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98" name="Google Shape;398;p26"/>
              <p:cNvSpPr/>
              <p:nvPr/>
            </p:nvSpPr>
            <p:spPr>
              <a:xfrm>
                <a:off x="7471295" y="1893994"/>
                <a:ext cx="140400" cy="1404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6"/>
              <p:cNvSpPr/>
              <p:nvPr/>
            </p:nvSpPr>
            <p:spPr>
              <a:xfrm>
                <a:off x="7768543" y="1893994"/>
                <a:ext cx="140400" cy="140400"/>
              </a:xfrm>
              <a:prstGeom prst="ellipse">
                <a:avLst/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6"/>
              <p:cNvSpPr/>
              <p:nvPr/>
            </p:nvSpPr>
            <p:spPr>
              <a:xfrm>
                <a:off x="8065792" y="1893994"/>
                <a:ext cx="140400" cy="140400"/>
              </a:xfrm>
              <a:prstGeom prst="ellipse">
                <a:avLst/>
              </a:pr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dist="28575" dir="3600000" algn="bl" rotWithShape="0">
                  <a:schemeClr val="dk1"/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1" name="Google Shape;401;p26"/>
          <p:cNvGrpSpPr/>
          <p:nvPr/>
        </p:nvGrpSpPr>
        <p:grpSpPr>
          <a:xfrm>
            <a:off x="142632" y="3214726"/>
            <a:ext cx="1137830" cy="861541"/>
            <a:chOff x="2625225" y="855400"/>
            <a:chExt cx="1307700" cy="899687"/>
          </a:xfrm>
        </p:grpSpPr>
        <p:sp>
          <p:nvSpPr>
            <p:cNvPr id="402" name="Google Shape;402;p26"/>
            <p:cNvSpPr/>
            <p:nvPr/>
          </p:nvSpPr>
          <p:spPr>
            <a:xfrm>
              <a:off x="2625225" y="855400"/>
              <a:ext cx="619500" cy="658800"/>
            </a:xfrm>
            <a:prstGeom prst="roundRect">
              <a:avLst>
                <a:gd name="adj" fmla="val 62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6"/>
            <p:cNvSpPr/>
            <p:nvPr/>
          </p:nvSpPr>
          <p:spPr>
            <a:xfrm>
              <a:off x="2625225" y="986787"/>
              <a:ext cx="1307700" cy="768300"/>
            </a:xfrm>
            <a:prstGeom prst="roundRect">
              <a:avLst>
                <a:gd name="adj" fmla="val 5762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9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" name="Google Shape;404;p26"/>
          <p:cNvGrpSpPr/>
          <p:nvPr/>
        </p:nvGrpSpPr>
        <p:grpSpPr>
          <a:xfrm>
            <a:off x="7865119" y="3675826"/>
            <a:ext cx="1137830" cy="861541"/>
            <a:chOff x="2625225" y="855400"/>
            <a:chExt cx="1307700" cy="899687"/>
          </a:xfrm>
        </p:grpSpPr>
        <p:sp>
          <p:nvSpPr>
            <p:cNvPr id="405" name="Google Shape;405;p26"/>
            <p:cNvSpPr/>
            <p:nvPr/>
          </p:nvSpPr>
          <p:spPr>
            <a:xfrm>
              <a:off x="2625225" y="855400"/>
              <a:ext cx="619500" cy="658800"/>
            </a:xfrm>
            <a:prstGeom prst="roundRect">
              <a:avLst>
                <a:gd name="adj" fmla="val 62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6"/>
            <p:cNvSpPr/>
            <p:nvPr/>
          </p:nvSpPr>
          <p:spPr>
            <a:xfrm>
              <a:off x="2625225" y="986787"/>
              <a:ext cx="1307700" cy="768300"/>
            </a:xfrm>
            <a:prstGeom prst="roundRect">
              <a:avLst>
                <a:gd name="adj" fmla="val 5762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57150" dir="2940000" algn="bl" rotWithShape="0">
                <a:schemeClr val="dk1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38325" y="445025"/>
            <a:ext cx="7867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arela Round"/>
              <a:buNone/>
              <a:defRPr sz="30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38325" y="1152475"/>
            <a:ext cx="7867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62" r:id="rId4"/>
    <p:sldLayoutId id="2147483671" r:id="rId5"/>
    <p:sldLayoutId id="2147483672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customXml" Target="../ink/ink1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29"/>
          <p:cNvSpPr/>
          <p:nvPr/>
        </p:nvSpPr>
        <p:spPr>
          <a:xfrm>
            <a:off x="2306100" y="3476805"/>
            <a:ext cx="4531800" cy="441000"/>
          </a:xfrm>
          <a:prstGeom prst="roundRect">
            <a:avLst>
              <a:gd name="adj" fmla="val 6740"/>
            </a:avLst>
          </a:prstGeom>
          <a:solidFill>
            <a:srgbClr val="F6F2E3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396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9"/>
          <p:cNvSpPr txBox="1">
            <a:spLocks noGrp="1"/>
          </p:cNvSpPr>
          <p:nvPr>
            <p:ph type="ctrTitle"/>
          </p:nvPr>
        </p:nvSpPr>
        <p:spPr>
          <a:xfrm>
            <a:off x="1172975" y="1367705"/>
            <a:ext cx="6798000" cy="18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ThermoTilt</a:t>
            </a:r>
            <a:br>
              <a:rPr lang="en-GB" dirty="0"/>
            </a:br>
            <a:r>
              <a:rPr lang="en-GB" sz="4000" i="1" dirty="0"/>
              <a:t>-Project Semester 2-</a:t>
            </a:r>
            <a:endParaRPr sz="4000" i="1" dirty="0"/>
          </a:p>
        </p:txBody>
      </p:sp>
      <p:sp>
        <p:nvSpPr>
          <p:cNvPr id="417" name="Google Shape;417;p29"/>
          <p:cNvSpPr txBox="1">
            <a:spLocks noGrp="1"/>
          </p:cNvSpPr>
          <p:nvPr>
            <p:ph type="subTitle" idx="1"/>
          </p:nvPr>
        </p:nvSpPr>
        <p:spPr>
          <a:xfrm>
            <a:off x="2466375" y="3490382"/>
            <a:ext cx="4211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By: Robert Walsh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28;p53">
            <a:extLst>
              <a:ext uri="{FF2B5EF4-FFF2-40B4-BE49-F238E27FC236}">
                <a16:creationId xmlns:a16="http://schemas.microsoft.com/office/drawing/2014/main" id="{08F1FDAB-76D7-6D59-7B98-E4448C211E70}"/>
              </a:ext>
            </a:extLst>
          </p:cNvPr>
          <p:cNvSpPr txBox="1">
            <a:spLocks/>
          </p:cNvSpPr>
          <p:nvPr/>
        </p:nvSpPr>
        <p:spPr>
          <a:xfrm>
            <a:off x="2277835" y="1808818"/>
            <a:ext cx="4588329" cy="762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Varela Round"/>
              <a:buNone/>
              <a:defRPr sz="5900" b="1" i="0" u="none" strike="noStrike" cap="non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IE"/>
              <a:t>Thank You!</a:t>
            </a:r>
            <a:endParaRPr lang="en-IE" dirty="0"/>
          </a:p>
        </p:txBody>
      </p:sp>
      <p:sp>
        <p:nvSpPr>
          <p:cNvPr id="7" name="Google Shape;926;p53">
            <a:extLst>
              <a:ext uri="{FF2B5EF4-FFF2-40B4-BE49-F238E27FC236}">
                <a16:creationId xmlns:a16="http://schemas.microsoft.com/office/drawing/2014/main" id="{D67E6751-7E19-18CC-4EB5-7C3D89BA670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73007" y="2571750"/>
            <a:ext cx="3434700" cy="14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3200" dirty="0"/>
              <a:t>Any questions?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86621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39"/>
          <p:cNvPicPr preferRelativeResize="0"/>
          <p:nvPr/>
        </p:nvPicPr>
        <p:blipFill>
          <a:blip r:embed="rId3"/>
          <a:srcRect t="7877" b="7877"/>
          <a:stretch/>
        </p:blipFill>
        <p:spPr>
          <a:xfrm>
            <a:off x="1761830" y="1090103"/>
            <a:ext cx="5620340" cy="3547211"/>
          </a:xfrm>
          <a:prstGeom prst="roundRect">
            <a:avLst>
              <a:gd name="adj" fmla="val 474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39"/>
          <p:cNvPicPr preferRelativeResize="0"/>
          <p:nvPr/>
        </p:nvPicPr>
        <p:blipFill>
          <a:blip r:embed="rId3"/>
          <a:srcRect t="7924" b="7924"/>
          <a:stretch/>
        </p:blipFill>
        <p:spPr>
          <a:xfrm rot="5400000">
            <a:off x="2743201" y="1207488"/>
            <a:ext cx="3657598" cy="3381670"/>
          </a:xfrm>
          <a:prstGeom prst="roundRect">
            <a:avLst>
              <a:gd name="adj" fmla="val 474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1511113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39"/>
          <p:cNvPicPr preferRelativeResize="0"/>
          <p:nvPr/>
        </p:nvPicPr>
        <p:blipFill>
          <a:blip r:embed="rId3"/>
          <a:srcRect t="7924" b="7924"/>
          <a:stretch/>
        </p:blipFill>
        <p:spPr>
          <a:xfrm rot="5400000">
            <a:off x="2765736" y="670773"/>
            <a:ext cx="3612528" cy="4418534"/>
          </a:xfrm>
          <a:prstGeom prst="roundRect">
            <a:avLst>
              <a:gd name="adj" fmla="val 474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2387728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7" name="Google Shape;557;p39"/>
          <p:cNvPicPr preferRelativeResize="0"/>
          <p:nvPr/>
        </p:nvPicPr>
        <p:blipFill>
          <a:blip r:embed="rId3"/>
          <a:srcRect t="23177" b="23177"/>
          <a:stretch/>
        </p:blipFill>
        <p:spPr>
          <a:xfrm>
            <a:off x="1761830" y="1090103"/>
            <a:ext cx="5620340" cy="3547211"/>
          </a:xfrm>
          <a:prstGeom prst="roundRect">
            <a:avLst>
              <a:gd name="adj" fmla="val 474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4228575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 flipH="1">
            <a:off x="4582025" y="1439448"/>
            <a:ext cx="3770039" cy="6851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I’ve Made</a:t>
            </a:r>
            <a:endParaRPr dirty="0"/>
          </a:p>
        </p:txBody>
      </p:sp>
      <p:sp>
        <p:nvSpPr>
          <p:cNvPr id="556" name="Google Shape;556;p39"/>
          <p:cNvSpPr txBox="1">
            <a:spLocks noGrp="1"/>
          </p:cNvSpPr>
          <p:nvPr>
            <p:ph type="subTitle" idx="1"/>
          </p:nvPr>
        </p:nvSpPr>
        <p:spPr>
          <a:xfrm flipH="1">
            <a:off x="4582025" y="2124599"/>
            <a:ext cx="3852000" cy="25372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E" dirty="0"/>
              <a:t>Arduino MKR1000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E" dirty="0"/>
              <a:t>Tilt Sensor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E" dirty="0"/>
              <a:t>TMP36 Temperature Sensor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E" dirty="0"/>
              <a:t>Red/Yellow LEDs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E" dirty="0"/>
              <a:t>C/C++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E" dirty="0"/>
              <a:t>Arduino IoT Cloud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</a:pPr>
            <a:endParaRPr lang="en-IE" dirty="0"/>
          </a:p>
        </p:txBody>
      </p:sp>
      <p:pic>
        <p:nvPicPr>
          <p:cNvPr id="557" name="Google Shape;557;p39"/>
          <p:cNvPicPr preferRelativeResize="0"/>
          <p:nvPr/>
        </p:nvPicPr>
        <p:blipFill>
          <a:blip r:embed="rId3"/>
          <a:srcRect l="2844" r="2844"/>
          <a:stretch/>
        </p:blipFill>
        <p:spPr>
          <a:xfrm>
            <a:off x="720000" y="1461750"/>
            <a:ext cx="3582579" cy="2848993"/>
          </a:xfrm>
          <a:prstGeom prst="roundRect">
            <a:avLst>
              <a:gd name="adj" fmla="val 474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1240945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 txBox="1">
            <a:spLocks noGrp="1"/>
          </p:cNvSpPr>
          <p:nvPr>
            <p:ph type="title"/>
          </p:nvPr>
        </p:nvSpPr>
        <p:spPr>
          <a:xfrm flipH="1">
            <a:off x="295775" y="1251828"/>
            <a:ext cx="3770039" cy="6851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Extra Materials</a:t>
            </a:r>
            <a:endParaRPr dirty="0"/>
          </a:p>
        </p:txBody>
      </p:sp>
      <p:sp>
        <p:nvSpPr>
          <p:cNvPr id="556" name="Google Shape;556;p39"/>
          <p:cNvSpPr txBox="1">
            <a:spLocks noGrp="1"/>
          </p:cNvSpPr>
          <p:nvPr>
            <p:ph type="subTitle" idx="1"/>
          </p:nvPr>
        </p:nvSpPr>
        <p:spPr>
          <a:xfrm flipH="1">
            <a:off x="689045" y="2124600"/>
            <a:ext cx="3852000" cy="25372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E" sz="2000" dirty="0"/>
              <a:t>Video Demonstration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E" sz="2000" dirty="0"/>
              <a:t>Circuit Schematic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IE" sz="2000" dirty="0"/>
              <a:t>Read 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557" name="Google Shape;557;p39"/>
          <p:cNvPicPr preferRelativeResize="0"/>
          <p:nvPr/>
        </p:nvPicPr>
        <p:blipFill>
          <a:blip r:embed="rId3"/>
          <a:srcRect l="21262" r="21262"/>
          <a:stretch/>
        </p:blipFill>
        <p:spPr>
          <a:xfrm>
            <a:off x="4602957" y="1594404"/>
            <a:ext cx="3582579" cy="2848993"/>
          </a:xfrm>
          <a:prstGeom prst="roundRect">
            <a:avLst>
              <a:gd name="adj" fmla="val 474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2277554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3"/>
          <p:cNvSpPr txBox="1">
            <a:spLocks noGrp="1"/>
          </p:cNvSpPr>
          <p:nvPr>
            <p:ph type="title" idx="4"/>
          </p:nvPr>
        </p:nvSpPr>
        <p:spPr>
          <a:xfrm>
            <a:off x="720025" y="529923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Minor Fault v Major Fault </a:t>
            </a:r>
            <a:endParaRPr dirty="0"/>
          </a:p>
        </p:txBody>
      </p:sp>
      <p:sp>
        <p:nvSpPr>
          <p:cNvPr id="464" name="Google Shape;464;p33"/>
          <p:cNvSpPr/>
          <p:nvPr/>
        </p:nvSpPr>
        <p:spPr>
          <a:xfrm>
            <a:off x="1642674" y="2834398"/>
            <a:ext cx="2505600" cy="441000"/>
          </a:xfrm>
          <a:prstGeom prst="roundRect">
            <a:avLst>
              <a:gd name="adj" fmla="val 674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396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65" name="Google Shape;465;p33"/>
          <p:cNvSpPr/>
          <p:nvPr/>
        </p:nvSpPr>
        <p:spPr>
          <a:xfrm>
            <a:off x="4998947" y="2834398"/>
            <a:ext cx="2505600" cy="441000"/>
          </a:xfrm>
          <a:prstGeom prst="roundRect">
            <a:avLst>
              <a:gd name="adj" fmla="val 674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85725" dir="3960000" algn="bl" rotWithShape="0">
              <a:schemeClr val="dk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33"/>
          <p:cNvSpPr txBox="1">
            <a:spLocks noGrp="1"/>
          </p:cNvSpPr>
          <p:nvPr>
            <p:ph type="title"/>
          </p:nvPr>
        </p:nvSpPr>
        <p:spPr>
          <a:xfrm>
            <a:off x="1924624" y="2775447"/>
            <a:ext cx="1926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Minor Fault</a:t>
            </a:r>
            <a:endParaRPr dirty="0"/>
          </a:p>
        </p:txBody>
      </p:sp>
      <p:sp>
        <p:nvSpPr>
          <p:cNvPr id="467" name="Google Shape;467;p33"/>
          <p:cNvSpPr txBox="1">
            <a:spLocks noGrp="1"/>
          </p:cNvSpPr>
          <p:nvPr>
            <p:ph type="title" idx="2"/>
          </p:nvPr>
        </p:nvSpPr>
        <p:spPr>
          <a:xfrm>
            <a:off x="5258448" y="2775447"/>
            <a:ext cx="1926900" cy="5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Major Fault</a:t>
            </a:r>
            <a:endParaRPr dirty="0"/>
          </a:p>
        </p:txBody>
      </p:sp>
      <p:sp>
        <p:nvSpPr>
          <p:cNvPr id="468" name="Google Shape;468;p33"/>
          <p:cNvSpPr txBox="1">
            <a:spLocks noGrp="1"/>
          </p:cNvSpPr>
          <p:nvPr>
            <p:ph type="subTitle" idx="1"/>
          </p:nvPr>
        </p:nvSpPr>
        <p:spPr>
          <a:xfrm>
            <a:off x="5073175" y="3460195"/>
            <a:ext cx="2357100" cy="7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🚨 EMERGENCY!</a:t>
            </a:r>
            <a:endParaRPr dirty="0"/>
          </a:p>
        </p:txBody>
      </p:sp>
      <p:sp>
        <p:nvSpPr>
          <p:cNvPr id="469" name="Google Shape;469;p33"/>
          <p:cNvSpPr txBox="1">
            <a:spLocks noGrp="1"/>
          </p:cNvSpPr>
          <p:nvPr>
            <p:ph type="subTitle" idx="3"/>
          </p:nvPr>
        </p:nvSpPr>
        <p:spPr>
          <a:xfrm>
            <a:off x="1716925" y="3460195"/>
            <a:ext cx="2357100" cy="7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⚠️ Possible Emergency Inbound!</a:t>
            </a:r>
          </a:p>
        </p:txBody>
      </p:sp>
      <p:pic>
        <p:nvPicPr>
          <p:cNvPr id="3" name="Google Shape;557;p39">
            <a:extLst>
              <a:ext uri="{FF2B5EF4-FFF2-40B4-BE49-F238E27FC236}">
                <a16:creationId xmlns:a16="http://schemas.microsoft.com/office/drawing/2014/main" id="{6F9BDDAB-4C5C-4FC2-1E31-CBF3D126CB12}"/>
              </a:ext>
            </a:extLst>
          </p:cNvPr>
          <p:cNvPicPr preferRelativeResize="0"/>
          <p:nvPr/>
        </p:nvPicPr>
        <p:blipFill>
          <a:blip r:embed="rId3"/>
          <a:srcRect l="11939" r="11939"/>
          <a:stretch/>
        </p:blipFill>
        <p:spPr>
          <a:xfrm>
            <a:off x="5128308" y="1109150"/>
            <a:ext cx="2246834" cy="1626395"/>
          </a:xfrm>
          <a:prstGeom prst="roundRect">
            <a:avLst>
              <a:gd name="adj" fmla="val 474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" name="Google Shape;557;p39">
            <a:extLst>
              <a:ext uri="{FF2B5EF4-FFF2-40B4-BE49-F238E27FC236}">
                <a16:creationId xmlns:a16="http://schemas.microsoft.com/office/drawing/2014/main" id="{8FC6AABC-D9CC-AEFD-EFD2-CCE005F8F53A}"/>
              </a:ext>
            </a:extLst>
          </p:cNvPr>
          <p:cNvPicPr preferRelativeResize="0"/>
          <p:nvPr/>
        </p:nvPicPr>
        <p:blipFill>
          <a:blip r:embed="rId4"/>
          <a:srcRect l="4041" r="4041"/>
          <a:stretch/>
        </p:blipFill>
        <p:spPr>
          <a:xfrm>
            <a:off x="1716925" y="1109149"/>
            <a:ext cx="2246834" cy="1626395"/>
          </a:xfrm>
          <a:prstGeom prst="roundRect">
            <a:avLst>
              <a:gd name="adj" fmla="val 474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3"/>
          <p:cNvSpPr txBox="1">
            <a:spLocks noGrp="1"/>
          </p:cNvSpPr>
          <p:nvPr>
            <p:ph type="title" idx="4"/>
          </p:nvPr>
        </p:nvSpPr>
        <p:spPr>
          <a:xfrm>
            <a:off x="720025" y="529923"/>
            <a:ext cx="77040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Issues</a:t>
            </a:r>
            <a:endParaRPr dirty="0"/>
          </a:p>
        </p:txBody>
      </p:sp>
      <p:pic>
        <p:nvPicPr>
          <p:cNvPr id="4" name="Google Shape;557;p39">
            <a:extLst>
              <a:ext uri="{FF2B5EF4-FFF2-40B4-BE49-F238E27FC236}">
                <a16:creationId xmlns:a16="http://schemas.microsoft.com/office/drawing/2014/main" id="{8FC6AABC-D9CC-AEFD-EFD2-CCE005F8F53A}"/>
              </a:ext>
            </a:extLst>
          </p:cNvPr>
          <p:cNvPicPr preferRelativeResize="0"/>
          <p:nvPr/>
        </p:nvPicPr>
        <p:blipFill>
          <a:blip r:embed="rId3"/>
          <a:srcRect l="4135" r="4135"/>
          <a:stretch/>
        </p:blipFill>
        <p:spPr>
          <a:xfrm>
            <a:off x="720025" y="1308032"/>
            <a:ext cx="3491890" cy="2855025"/>
          </a:xfrm>
          <a:prstGeom prst="roundRect">
            <a:avLst>
              <a:gd name="adj" fmla="val 474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2" name="Google Shape;557;p39">
            <a:extLst>
              <a:ext uri="{FF2B5EF4-FFF2-40B4-BE49-F238E27FC236}">
                <a16:creationId xmlns:a16="http://schemas.microsoft.com/office/drawing/2014/main" id="{5A080F6C-3F9F-BEAB-D383-3024C59BA5B7}"/>
              </a:ext>
            </a:extLst>
          </p:cNvPr>
          <p:cNvPicPr preferRelativeResize="0"/>
          <p:nvPr/>
        </p:nvPicPr>
        <p:blipFill>
          <a:blip r:embed="rId4"/>
          <a:srcRect l="4135" r="4135"/>
          <a:stretch/>
        </p:blipFill>
        <p:spPr>
          <a:xfrm rot="5400000">
            <a:off x="5250517" y="989599"/>
            <a:ext cx="2855025" cy="3491890"/>
          </a:xfrm>
          <a:prstGeom prst="roundRect">
            <a:avLst>
              <a:gd name="adj" fmla="val 4744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5B2DF700-6462-36C0-F928-80E84F669A89}"/>
                  </a:ext>
                </a:extLst>
              </p14:cNvPr>
              <p14:cNvContentPartPr/>
              <p14:nvPr/>
            </p14:nvContentPartPr>
            <p14:xfrm>
              <a:off x="1976567" y="1960830"/>
              <a:ext cx="615960" cy="53280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5B2DF700-6462-36C0-F928-80E84F669A8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67567" y="1951830"/>
                <a:ext cx="633600" cy="550440"/>
              </a:xfrm>
              <a:prstGeom prst="rect">
                <a:avLst/>
              </a:prstGeom>
            </p:spPr>
          </p:pic>
        </mc:Fallback>
      </mc:AlternateContent>
      <p:sp>
        <p:nvSpPr>
          <p:cNvPr id="30" name="TextBox 29">
            <a:extLst>
              <a:ext uri="{FF2B5EF4-FFF2-40B4-BE49-F238E27FC236}">
                <a16:creationId xmlns:a16="http://schemas.microsoft.com/office/drawing/2014/main" id="{F315DD1D-5D03-0130-39F2-A821B9ADACE5}"/>
              </a:ext>
            </a:extLst>
          </p:cNvPr>
          <p:cNvSpPr txBox="1"/>
          <p:nvPr/>
        </p:nvSpPr>
        <p:spPr>
          <a:xfrm>
            <a:off x="1469571" y="1653053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Broken Leg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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438930"/>
      </p:ext>
    </p:extLst>
  </p:cSld>
  <p:clrMapOvr>
    <a:masterClrMapping/>
  </p:clrMapOvr>
</p:sld>
</file>

<file path=ppt/theme/theme1.xml><?xml version="1.0" encoding="utf-8"?>
<a:theme xmlns:a="http://schemas.openxmlformats.org/drawingml/2006/main" name="Kuman Business Meeting by Slidesgo">
  <a:themeElements>
    <a:clrScheme name="Simple Light">
      <a:dk1>
        <a:srgbClr val="2D2E27"/>
      </a:dk1>
      <a:lt1>
        <a:srgbClr val="FFD966"/>
      </a:lt1>
      <a:dk2>
        <a:srgbClr val="595959"/>
      </a:dk2>
      <a:lt2>
        <a:srgbClr val="F6F2E3"/>
      </a:lt2>
      <a:accent1>
        <a:srgbClr val="E4AB0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66</Words>
  <Application>Microsoft Macintosh PowerPoint</Application>
  <PresentationFormat>On-screen Show (16:9)</PresentationFormat>
  <Paragraphs>22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Varela Round</vt:lpstr>
      <vt:lpstr>Bebas Neue</vt:lpstr>
      <vt:lpstr>Lato</vt:lpstr>
      <vt:lpstr>Kuman Business Meeting by Slidesgo</vt:lpstr>
      <vt:lpstr>ThermoTilt -Project Semester 2-</vt:lpstr>
      <vt:lpstr>PowerPoint Presentation</vt:lpstr>
      <vt:lpstr>PowerPoint Presentation</vt:lpstr>
      <vt:lpstr>PowerPoint Presentation</vt:lpstr>
      <vt:lpstr>PowerPoint Presentation</vt:lpstr>
      <vt:lpstr>What I’ve Made</vt:lpstr>
      <vt:lpstr>Extra Materials</vt:lpstr>
      <vt:lpstr>Minor Fault v Major Fault </vt:lpstr>
      <vt:lpstr>Issues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ThermoTilt -Project Semester 2-</dc:title>
  <cp:lastModifiedBy>Robert Walsh (20102479)</cp:lastModifiedBy>
  <cp:revision>2</cp:revision>
  <dcterms:modified xsi:type="dcterms:W3CDTF">2023-05-10T20:34:06Z</dcterms:modified>
</cp:coreProperties>
</file>